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యోసేపు దేవుడు నిశ్చయముగా మిమ్మును చూడవచ్చును; అప్పుడు మీరు నా యెముకలను ఇక్కడనుండి తీసికొని పోవలెనని చెప్పి ఇశ్రాయేలు కుమారులచేత ప్రమాణము చేయించుకొనెను.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నూటపది సంవత్సరములవాడై మృతి పొందెను. వారు సుగంధ ద్రవ్యములతో అతని శవమును సిద్ధపరచి ఐగుప్తు దేశమందు ఒక పెట్టెలో ఉంచిరి.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50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తన తండ్రి ముఖముమీద పడి అతనిగూర్చి యేడ్చి అతని ముద్దుపెట్టుకొనెను.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యోసేపు సుగంధ ద్రవ్యములతో తన తండ్రి శవమును సిద్ధపరచవలెనని తన దాసులైన వైద్యులకు ఆజ్ఞాపించెను గనుక ఆ వైద్యులు ఇశ్రాయేలును సుగంధ ద్రవ్యములతో సిద్ధపరచిరి.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సుగంధ ద్రవ్యములతో సిద్ధపరచబడువారి కొరకు దినములు సంపూర్ణమగునట్లు అతనికొరకు నలుబది దినములు సంపూర్ణమాయెను. అతనిగూర్చి ఐగుప్తీయులు డెబ్బది దినములు అంగలార్చిరి.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అతనిగూర్చిన అంగలార్పు దినములు గడచిన తరువాత యోసేపు ఫరో యింటి వారితో మాటలాడి మీ కటాక్షము నామీద నున్నయెడల మీరు అనుగ్రహించి నా మనవి ఫరో చెవిని వేసి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తండ్రి నాచేత ప్రమాణము చేయించి ఇదిగో నేను చనిపోవుచున్నాను, కనానులో నా నిమిత్తము సమాధి త్రవ్వించితిని గదా, అందులోనే నన్ను పాతిపెట్టవలెనని చెప్పెను. కాబట్టి సెలవైతే నేనక్కడికి వెళ్లి నా తండ్రిని పాతిపెట్టి మరల వచ్చెదనని చెప్పుడనెను.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ఫరో అతడు నీచేత చేయించిన ప్రమాణము చొప్పున వెళ్లి నీ తండ్రిని పాతిపెట్టుమని సెలవిచ్చెను.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యోసేపు తన తండ్రిని పాతిపెట్టుటకు పోయెను; అతనితో ఫరో యింటి పెద్దలైన అతని సేవకులందరును ఐగుప్తు దేశపు పెద్దలందరును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యింటివారందరును అతని సహోదరులును అతని తండ్రి ఇంటివారును వెళ్లిరి. వారు తమ పిల్లలను తమ గొఱ్ఱల మందలను తమ పశువులను మాత్రము గోషెను దేశములో విడిచిపెట్టిరి.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రథములును రౌతులును అతనితో వెళ్లినందున ఆ సమూహము బహు విస్తారమాయెను.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యెర్దానునకు అవతలనున్న ఆఠదు కళ్లమునొద్దకు చేరి అక్కడ బహు ఘోరముగా అంగలార్చిరి. అతడు తన తండ్రినిగూర్చి యేడు దినములు దుఃఖము సలిపెను.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దేశమందు నివసించిన కనానీయులు ఆఠదు కళ్లము నొద్ద ఆ దుఃఖము సలుపుట చూచి ఐగుప్తీయులకు ఇది మిక్కటమైన దుఃఖమని చెప్పుకొనిరి గనుక దానికి ఆబేల్‌ మిస్రాయిము అను పేరు పెట్టబడెను, అది యొర్దానునకు అవతల నున్నది.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కుమారులు తన విషయమై అతడు వారి కాజ్ఞాపించినట్లు చేసిరి.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కుమారులు కనాను దేశమునకు అతని శవమును తీసికొనిపోయి మక్పేలా పొలమందున్న గుహలో పాతిపెట్టిరి. దానిని ఆ పొలమును అబ్రాహాము తనకు శ్మశా నముకొరకు స్వాస్థ్యముగానుండు నిమిత్తము మమ్రే యెదుట హిత్తీయుడైన ఎఫ్రోను యెద్ద కొనెను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తన తండ్రిని పాతిపెట్టిన తరువాత అతడును అతని సహోదరులును అతని తండ్రిని పాతిపెట్ట వెళ్లిన వారందరును తిరిగి ఐగుప్తునకు వచ్చిరి.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సహోదరులు తమ తండ్రి మృతిపొందుట చూచి ఒకవేళ యోసేపు మనయందు పగపట్టి మన మతనికి చేసిన కీడంతటి చొప్పున మనకు నిశ్చయముగా కీడు జరిగించుననుకొని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యోసేపునకు ఈలాగు వర్తమానమంపిరి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తండ్రి తాను చావకమునుపు ఆజ్ఞాపించినదేమనగా మీరు యోసేపుతో నీ సహోదరులు నీకు కీడు చేసిరి గనుక దయచేసి వారి అపరాధమును వారి పాపమును క్షమించుమని అతనితో చెప్పుడనెను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అతని సహోదరులు పోయి అతని యెదుట సాగిలపడి ఇదిగో మేము నీకు దాసులమని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భయపడకుడి, నేను దేవుని స్థానమందున్నానా?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నాకు కీడు చేయనుద్దేశించితిరి గాని నేటిదినమున జరుగుచున్నట్లు, అనగా బహు ప్రజలను బ్రదికించునట్లుగా అది మేలుకే దేవుడు ఉద్దేశించెను.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భయపడకుడి, నేను మిమ్మును మీ పిల్లలను పోషించెదనని చెప్పి వారిని ఆదరించి వారితో ప్రీతిగా మాటలాడెను.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అతని తండ్రి కుటుంబపువారును ఐగుప్తులో నివసించిరి, యోసేపు నూటపది సంవత్సరములు బ్రదికెను.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ఎఫ్రాయిము యొక్క మూడవతరము పిల్లలను చూచెను; మరియు మనష్షే కుమారుడైన మాకీరునకు కుమారులు పుట్టి యోసేపు ఒడిలో ఉంచబడిరి.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50:24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తన సహోదరులను చూచి నేను చనిపోవుచున్నాను; దేవుడు నిశ్చయముగా మిమ్మును చూడవచ్చి, యీ దేశములోనుండి తాను అబ్రాహాము ఇస్సాకు యాకోబులతో ప్రమాణము చేసి యిచ్చిన దేశమునకు మిమ్మును తీసికొనిపోవునని చెప్పెను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